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3.png>
</file>

<file path=ppt/media/image14.png>
</file>

<file path=ppt/media/image15.png>
</file>

<file path=ppt/media/image16.jpg>
</file>

<file path=ppt/media/image18.png>
</file>

<file path=ppt/media/image19.jp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476333847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476333847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82796b091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82796b091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82796b091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82796b091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82796b0914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82796b091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82796b091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82796b091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82796b091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82796b091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476333847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476333847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82796b091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82796b091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82796b091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82796b091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476333847b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476333847b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476333847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476333847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476333847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476333847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82796b091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82796b091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47704cf24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47704cf24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8297329a1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8297329a1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76333847b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476333847b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82796b091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82796b091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jp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jp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jp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0" y="2571751"/>
            <a:ext cx="9144003" cy="2781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9144003" cy="2781598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effectLst>
            <a:outerShdw blurRad="57150" rotWithShape="0" algn="bl" dir="7560000" dist="19050">
              <a:schemeClr val="dk1">
                <a:alpha val="42000"/>
              </a:schemeClr>
            </a:outerShdw>
            <a:reflection blurRad="0" dir="0" dist="0" endA="0" endPos="26000" fadeDir="5400012" kx="0" rotWithShape="0" algn="bl" stA="30000" stPos="0" sy="-100000" ky="0"/>
          </a:effectLst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The Nasa Project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2645125"/>
            <a:ext cx="8520600" cy="792600"/>
          </a:xfrm>
          <a:prstGeom prst="rect">
            <a:avLst/>
          </a:prstGeom>
          <a:effectLst>
            <a:outerShdw blurRad="57150" rotWithShape="0" algn="bl" dir="5400000" dist="19050">
              <a:schemeClr val="dk1">
                <a:alpha val="28000"/>
              </a:scheme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by G27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2. Development progress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B. Figma Design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	</a:t>
            </a:r>
            <a:r>
              <a:rPr lang="vi">
                <a:solidFill>
                  <a:schemeClr val="lt1"/>
                </a:solidFill>
              </a:rPr>
              <a:t>News Page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Popular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By Topic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	Expecting: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Search for a news article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Filter topic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Save an article for a later review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Download an article to read offline on their device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4054" y="0"/>
            <a:ext cx="259994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2. Development progress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B. Figma Design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	</a:t>
            </a:r>
            <a:r>
              <a:rPr lang="vi">
                <a:solidFill>
                  <a:schemeClr val="lt1"/>
                </a:solidFill>
              </a:rPr>
              <a:t>Images Page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Highlighted Images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Thumbnail &amp; Title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Expecting: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Browse by topics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Search for an image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Save images to user’s gallery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Download no copyright images to device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Set no copyright images as wallpaper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5794" y="0"/>
            <a:ext cx="257821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2. Development progress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B. Figma Design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	</a:t>
            </a:r>
            <a:r>
              <a:rPr lang="vi">
                <a:solidFill>
                  <a:schemeClr val="lt1"/>
                </a:solidFill>
              </a:rPr>
              <a:t>Videos Page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Newest videos upload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Trending and popular globally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Records of interview with the crewmates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Expecting: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User can search for a particular video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Filter videos by topic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Download no copyright videos or records of interview 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Save the favorite ones to watch later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2594" y="0"/>
            <a:ext cx="263141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2. Development progress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B. Figma Design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	Missions, Schedules and Sightings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Brief introduction of the mission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A thumbnail to illustrate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Watch in detail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Expecting: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Sync mission’s schedule with user’s calendar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Save a mission for getting up to date information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56353" y="0"/>
            <a:ext cx="258764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2. Development progress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B. Figma Design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	</a:t>
            </a:r>
            <a:r>
              <a:rPr lang="vi">
                <a:solidFill>
                  <a:schemeClr val="lt1"/>
                </a:solidFill>
              </a:rPr>
              <a:t>Live feed Page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24/7 Livestream from the ISS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List of upcoming events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Expecting: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Live video can be played automatically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Browse other live videos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Sync favorite live events to user’s calendar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6598" y="0"/>
            <a:ext cx="259740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2. </a:t>
            </a:r>
            <a:r>
              <a:rPr lang="vi">
                <a:solidFill>
                  <a:schemeClr val="lt1"/>
                </a:solidFill>
              </a:rPr>
              <a:t>Development progress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4" name="Google Shape;16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vi">
                <a:solidFill>
                  <a:schemeClr val="lt1"/>
                </a:solidFill>
              </a:rPr>
              <a:t>C. </a:t>
            </a:r>
            <a:r>
              <a:rPr lang="vi">
                <a:solidFill>
                  <a:schemeClr val="lt1"/>
                </a:solidFill>
              </a:rPr>
              <a:t>Android App development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8"/>
          <p:cNvPicPr preferRelativeResize="0"/>
          <p:nvPr/>
        </p:nvPicPr>
        <p:blipFill rotWithShape="1">
          <a:blip r:embed="rId3">
            <a:alphaModFix/>
          </a:blip>
          <a:srcRect b="0" l="0" r="0" t="999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 txBox="1"/>
          <p:nvPr>
            <p:ph type="title"/>
          </p:nvPr>
        </p:nvSpPr>
        <p:spPr>
          <a:xfrm>
            <a:off x="348400" y="1112725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82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What will we do next?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1" name="Google Shape;171;p28"/>
          <p:cNvSpPr txBox="1"/>
          <p:nvPr>
            <p:ph idx="1" type="body"/>
          </p:nvPr>
        </p:nvSpPr>
        <p:spPr>
          <a:xfrm>
            <a:off x="311700" y="1862100"/>
            <a:ext cx="8520600" cy="1419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64999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Enhancing UX by personalizing user interest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Saving user data on cloud storage for multiple device synchronization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Adding Live photos, auto reading text, voice over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Embedding APIs to use network application and connect to servers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9"/>
          <p:cNvSpPr txBox="1"/>
          <p:nvPr>
            <p:ph type="title"/>
          </p:nvPr>
        </p:nvSpPr>
        <p:spPr>
          <a:xfrm>
            <a:off x="311700" y="1281475"/>
            <a:ext cx="8520600" cy="11253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Stay tuned! 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We will be right back with further updates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4300" y="0"/>
            <a:ext cx="92583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228600" rotWithShape="0" algn="bl" dist="5715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List of members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effectLst>
            <a:outerShdw blurRad="42863" rotWithShape="0" algn="bl" dist="28575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>
                <a:solidFill>
                  <a:schemeClr val="lt1"/>
                </a:solidFill>
              </a:rPr>
              <a:t>    - Nguyễn Trịnh Bảo Trung - BI11-275 &gt;&gt; Group Leader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>
                <a:solidFill>
                  <a:schemeClr val="lt1"/>
                </a:solidFill>
              </a:rPr>
              <a:t>    - Nguyễn Thành Trung - BI11-274 &gt;&gt; Figma Designer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>
                <a:solidFill>
                  <a:schemeClr val="lt1"/>
                </a:solidFill>
              </a:rPr>
              <a:t>    - Phạm Đức Minh - BA11-073 &gt;&gt; Back-end Developer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>
                <a:solidFill>
                  <a:schemeClr val="lt1"/>
                </a:solidFill>
              </a:rPr>
              <a:t>    - Vi Văn Chiến - BA11-014 &gt;&gt; Back-end Developer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>
                <a:solidFill>
                  <a:schemeClr val="lt1"/>
                </a:solidFill>
              </a:rPr>
              <a:t>    - Đỗ Thành Đạt - BI9-065 &gt;&gt; UML Desinger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">
                <a:solidFill>
                  <a:schemeClr val="lt1"/>
                </a:solidFill>
              </a:rPr>
              <a:t>    - Đỗ Minh Hoàng - BA11-045 &gt;&gt; UML Desinger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Table of content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900">
                <a:solidFill>
                  <a:schemeClr val="lt1"/>
                </a:solidFill>
              </a:rPr>
              <a:t>Our vision</a:t>
            </a:r>
            <a:endParaRPr b="1" sz="19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vi" sz="1900">
                <a:solidFill>
                  <a:schemeClr val="lt1"/>
                </a:solidFill>
              </a:rPr>
              <a:t>Development progress</a:t>
            </a:r>
            <a:br>
              <a:rPr lang="vi" sz="1900">
                <a:solidFill>
                  <a:schemeClr val="lt1"/>
                </a:solidFill>
              </a:rPr>
            </a:br>
            <a:r>
              <a:rPr lang="vi" sz="1900">
                <a:solidFill>
                  <a:schemeClr val="lt1"/>
                </a:solidFill>
              </a:rPr>
              <a:t>UML design</a:t>
            </a:r>
            <a:br>
              <a:rPr lang="vi" sz="1900">
                <a:solidFill>
                  <a:schemeClr val="lt1"/>
                </a:solidFill>
              </a:rPr>
            </a:br>
            <a:r>
              <a:rPr lang="vi" sz="1900">
                <a:solidFill>
                  <a:schemeClr val="lt1"/>
                </a:solidFill>
              </a:rPr>
              <a:t>Figma design</a:t>
            </a:r>
            <a:br>
              <a:rPr lang="vi" sz="1900">
                <a:solidFill>
                  <a:schemeClr val="lt1"/>
                </a:solidFill>
              </a:rPr>
            </a:br>
            <a:r>
              <a:rPr lang="vi" sz="1900">
                <a:solidFill>
                  <a:schemeClr val="lt1"/>
                </a:solidFill>
              </a:rPr>
              <a:t>Android app development</a:t>
            </a:r>
            <a:endParaRPr sz="19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vi" sz="1900">
                <a:solidFill>
                  <a:schemeClr val="lt1"/>
                </a:solidFill>
              </a:rPr>
              <a:t>Our result today</a:t>
            </a:r>
            <a:endParaRPr b="1" sz="19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vi" sz="1900">
                <a:solidFill>
                  <a:schemeClr val="lt1"/>
                </a:solidFill>
              </a:rPr>
              <a:t>What will we do next?</a:t>
            </a:r>
            <a:endParaRPr b="1" sz="1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0975"/>
            <a:ext cx="9223076" cy="51789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AutoNum type="arabicPeriod"/>
            </a:pPr>
            <a:r>
              <a:rPr lang="vi">
                <a:solidFill>
                  <a:schemeClr val="lt1"/>
                </a:solidFill>
              </a:rPr>
              <a:t>Our vision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27291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A Mobile App for enthusiasts to access public content of Nasa, including:</a:t>
            </a:r>
            <a:br>
              <a:rPr lang="vi">
                <a:solidFill>
                  <a:schemeClr val="lt1"/>
                </a:solidFill>
              </a:rPr>
            </a:br>
            <a:r>
              <a:rPr lang="vi">
                <a:solidFill>
                  <a:schemeClr val="lt1"/>
                </a:solidFill>
              </a:rPr>
              <a:t>+ Latest News articles</a:t>
            </a:r>
            <a:br>
              <a:rPr lang="vi">
                <a:solidFill>
                  <a:schemeClr val="lt1"/>
                </a:solidFill>
              </a:rPr>
            </a:br>
            <a:r>
              <a:rPr lang="vi">
                <a:solidFill>
                  <a:schemeClr val="lt1"/>
                </a:solidFill>
              </a:rPr>
              <a:t>+ Enormous Image gallery</a:t>
            </a:r>
            <a:br>
              <a:rPr lang="vi">
                <a:solidFill>
                  <a:schemeClr val="lt1"/>
                </a:solidFill>
              </a:rPr>
            </a:br>
            <a:r>
              <a:rPr lang="vi">
                <a:solidFill>
                  <a:schemeClr val="lt1"/>
                </a:solidFill>
              </a:rPr>
              <a:t>+ Ultra-High-Def Videos</a:t>
            </a:r>
            <a:br>
              <a:rPr lang="vi">
                <a:solidFill>
                  <a:schemeClr val="lt1"/>
                </a:solidFill>
              </a:rPr>
            </a:br>
            <a:r>
              <a:rPr lang="vi">
                <a:solidFill>
                  <a:schemeClr val="lt1"/>
                </a:solidFill>
              </a:rPr>
              <a:t>+ Detailed Missions with its Schedules and even observing Sightings</a:t>
            </a:r>
            <a:br>
              <a:rPr lang="vi">
                <a:solidFill>
                  <a:schemeClr val="lt1"/>
                </a:solidFill>
              </a:rPr>
            </a:br>
            <a:r>
              <a:rPr lang="vi">
                <a:solidFill>
                  <a:schemeClr val="lt1"/>
                </a:solidFill>
              </a:rPr>
              <a:t>+ 24/7 Livestream from the ISS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475"/>
            <a:ext cx="9233224" cy="518465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38862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AutoNum type="arabicPeriod"/>
            </a:pPr>
            <a:r>
              <a:rPr lang="vi">
                <a:solidFill>
                  <a:schemeClr val="lt1"/>
                </a:solidFill>
              </a:rPr>
              <a:t>Our vision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Users are allowed to:</a:t>
            </a:r>
            <a:br>
              <a:rPr lang="vi">
                <a:solidFill>
                  <a:schemeClr val="lt1"/>
                </a:solidFill>
              </a:rPr>
            </a:br>
            <a:r>
              <a:rPr lang="vi">
                <a:solidFill>
                  <a:schemeClr val="lt1"/>
                </a:solidFill>
              </a:rPr>
              <a:t>+ Search for their interest by Filtering categories or Look up for keywords</a:t>
            </a:r>
            <a:br>
              <a:rPr lang="vi">
                <a:solidFill>
                  <a:schemeClr val="lt1"/>
                </a:solidFill>
              </a:rPr>
            </a:br>
            <a:r>
              <a:rPr lang="vi">
                <a:solidFill>
                  <a:schemeClr val="lt1"/>
                </a:solidFill>
              </a:rPr>
              <a:t>+ Save their progress for later </a:t>
            </a:r>
            <a:br>
              <a:rPr lang="vi">
                <a:solidFill>
                  <a:schemeClr val="lt1"/>
                </a:solidFill>
              </a:rPr>
            </a:br>
            <a:r>
              <a:rPr lang="vi">
                <a:solidFill>
                  <a:schemeClr val="lt1"/>
                </a:solidFill>
              </a:rPr>
              <a:t>+ Download their loved content for offline reading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Users can contact us to resolve their problem or help us to upgrade the system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 rotWithShape="1">
          <a:blip r:embed="rId3">
            <a:alphaModFix/>
          </a:blip>
          <a:srcRect b="10954" l="0" r="0" t="465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2. Development progress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eriod"/>
            </a:pPr>
            <a:r>
              <a:rPr lang="vi">
                <a:solidFill>
                  <a:schemeClr val="lt1"/>
                </a:solidFill>
              </a:rPr>
              <a:t>UML Diagram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vi">
                <a:solidFill>
                  <a:schemeClr val="lt1"/>
                </a:solidFill>
              </a:rPr>
              <a:t>Class Diagram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3925" y="99050"/>
            <a:ext cx="3932824" cy="4894876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st="19050">
              <a:schemeClr val="lt1"/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 rotWithShape="1">
          <a:blip r:embed="rId3">
            <a:alphaModFix/>
          </a:blip>
          <a:srcRect b="10954" l="0" r="0" t="465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2. Development progress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lphaUcPeriod"/>
            </a:pPr>
            <a:r>
              <a:rPr lang="vi">
                <a:solidFill>
                  <a:schemeClr val="lt1"/>
                </a:solidFill>
              </a:rPr>
              <a:t>UML Diagram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vi">
                <a:solidFill>
                  <a:schemeClr val="lt1"/>
                </a:solidFill>
              </a:rPr>
              <a:t>Use Case Diagram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9425" y="118638"/>
            <a:ext cx="3941900" cy="49062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lt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2. Development progress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B. Figma Design</a:t>
            </a:r>
            <a:br>
              <a:rPr lang="vi">
                <a:solidFill>
                  <a:schemeClr val="lt1"/>
                </a:solidFill>
              </a:rPr>
            </a:br>
            <a:br>
              <a:rPr lang="vi">
                <a:solidFill>
                  <a:schemeClr val="lt1"/>
                </a:solidFill>
              </a:rPr>
            </a:br>
            <a:r>
              <a:rPr lang="vi">
                <a:solidFill>
                  <a:schemeClr val="lt1"/>
                </a:solidFill>
              </a:rPr>
              <a:t>	</a:t>
            </a:r>
            <a:r>
              <a:rPr lang="vi">
                <a:solidFill>
                  <a:schemeClr val="lt1"/>
                </a:solidFill>
              </a:rPr>
              <a:t>Home Page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News highlight 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Images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Videos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Missions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Live feed</a:t>
            </a:r>
            <a:endParaRPr>
              <a:solidFill>
                <a:schemeClr val="lt1"/>
              </a:solidFill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Expecting: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Live update for News articles and Live feed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4950" y="0"/>
            <a:ext cx="280904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2. </a:t>
            </a:r>
            <a:r>
              <a:rPr lang="vi">
                <a:solidFill>
                  <a:schemeClr val="lt1"/>
                </a:solidFill>
              </a:rPr>
              <a:t>Development progress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B. </a:t>
            </a:r>
            <a:r>
              <a:rPr lang="vi">
                <a:solidFill>
                  <a:schemeClr val="lt1"/>
                </a:solidFill>
              </a:rPr>
              <a:t>Figma Design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	Settings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Notifications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About us (NASA)</a:t>
            </a:r>
            <a:endParaRPr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+ Connect to developers</a:t>
            </a:r>
            <a:endParaRPr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+ Connect to Nasa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vi">
                <a:solidFill>
                  <a:schemeClr val="lt1"/>
                </a:solidFill>
              </a:rPr>
              <a:t>	Expecting:</a:t>
            </a:r>
            <a:endParaRPr>
              <a:solidFill>
                <a:schemeClr val="lt1"/>
              </a:solidFill>
            </a:endParaRPr>
          </a:p>
          <a:p>
            <a:pPr indent="-342900" lvl="0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-"/>
            </a:pPr>
            <a:r>
              <a:rPr lang="vi">
                <a:solidFill>
                  <a:schemeClr val="lt1"/>
                </a:solidFill>
              </a:rPr>
              <a:t>Floating window design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7401" y="0"/>
            <a:ext cx="25965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